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1464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31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8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609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0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5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73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03B9423-32E2-4FF6-9EC0-201FDF907DD0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C5DD88-530B-472D-AC4F-D61DBAD700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3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80D5C-4855-3F69-4FCD-2D673574B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League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Legends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06FAB6-306D-AFF5-55F3-BFC1D6D6E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Matuška</a:t>
            </a:r>
          </a:p>
        </p:txBody>
      </p:sp>
    </p:spTree>
    <p:extLst>
      <p:ext uri="{BB962C8B-B14F-4D97-AF65-F5344CB8AC3E}">
        <p14:creationId xmlns:p14="http://schemas.microsoft.com/office/powerpoint/2010/main" val="32641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A2B13-3233-1CA9-CE86-EA01A32A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toto téma?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F9C955-A611-BE45-B9B3-4A503B1C7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/>
              <a:t>Zábavné</a:t>
            </a:r>
          </a:p>
          <a:p>
            <a:r>
              <a:rPr lang="cs-CZ" sz="4800" dirty="0"/>
              <a:t>Vím o hře hodně věcí</a:t>
            </a:r>
          </a:p>
          <a:p>
            <a:r>
              <a:rPr lang="cs-CZ" sz="4800" dirty="0"/>
              <a:t>Potřebuji víc lidí na hraní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1AD400-3A92-90C6-030D-CE19E0601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07" y="348912"/>
            <a:ext cx="2970202" cy="38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2D090-A2FE-FCC7-0A29-EA740349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</a:t>
            </a:r>
            <a:r>
              <a:rPr lang="cs-CZ" dirty="0" err="1"/>
              <a:t>League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353C3-C19B-2C3F-9D70-FF938873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MOBA</a:t>
            </a:r>
          </a:p>
          <a:p>
            <a:r>
              <a:rPr lang="cs-CZ" sz="4800" dirty="0"/>
              <a:t>5v5 online</a:t>
            </a:r>
          </a:p>
          <a:p>
            <a:r>
              <a:rPr lang="cs-CZ" sz="4800" dirty="0"/>
              <a:t>Různé mapy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F939C-C178-7B8F-FECC-9AAA44EDD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7" y="1428750"/>
            <a:ext cx="7597213" cy="28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8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2650B-51B7-C06D-F804-C5D00052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hrou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90743-6F68-3D75-4D3E-A240975A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Runy</a:t>
            </a:r>
          </a:p>
          <a:p>
            <a:r>
              <a:rPr lang="cs-CZ" sz="4800" dirty="0" err="1"/>
              <a:t>Summoner</a:t>
            </a:r>
            <a:r>
              <a:rPr lang="cs-CZ" sz="4800" dirty="0"/>
              <a:t> </a:t>
            </a:r>
            <a:r>
              <a:rPr lang="cs-CZ" sz="4800" dirty="0" err="1"/>
              <a:t>Spelly</a:t>
            </a:r>
            <a:endParaRPr lang="cs-CZ" sz="4800" dirty="0"/>
          </a:p>
          <a:p>
            <a:r>
              <a:rPr lang="cs-CZ" sz="4800" dirty="0"/>
              <a:t>Skin (Obleček)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6F6F64-0523-177D-A167-E49BB130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00" y="685800"/>
            <a:ext cx="4706007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613DE-D5EE-523B-09E3-2298426C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hraní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FC94AE-CC95-936C-A038-9C28327B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QWER DF</a:t>
            </a:r>
          </a:p>
          <a:p>
            <a:r>
              <a:rPr lang="cs-CZ" sz="4800" dirty="0"/>
              <a:t>Myš</a:t>
            </a:r>
          </a:p>
          <a:p>
            <a:r>
              <a:rPr lang="cs-CZ" sz="4800" dirty="0"/>
              <a:t>Schopnosti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02A2B2-2205-165C-23FA-C4D655C1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8" y="1155234"/>
            <a:ext cx="3945272" cy="39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B2C5E-297E-3FF8-D996-D718E9F2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50E393-A4F5-3196-0DC0-9E966E648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3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130</TotalTime>
  <Words>51</Words>
  <Application>Microsoft Office PowerPoint</Application>
  <PresentationFormat>Širokoúhlá obrazovka</PresentationFormat>
  <Paragraphs>20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Franklin Gothic Book</vt:lpstr>
      <vt:lpstr>Oříznutí</vt:lpstr>
      <vt:lpstr>League of Legends</vt:lpstr>
      <vt:lpstr>Proč toto téma?</vt:lpstr>
      <vt:lpstr>Co to je League of Legends</vt:lpstr>
      <vt:lpstr>Před hrou</vt:lpstr>
      <vt:lpstr>Základ hraní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League of Legends</dc:title>
  <dc:creator>TheMartin 321</dc:creator>
  <cp:lastModifiedBy>TheMartin 321</cp:lastModifiedBy>
  <cp:revision>2</cp:revision>
  <dcterms:created xsi:type="dcterms:W3CDTF">2024-02-05T16:03:35Z</dcterms:created>
  <dcterms:modified xsi:type="dcterms:W3CDTF">2024-02-05T18:27:14Z</dcterms:modified>
</cp:coreProperties>
</file>