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6302D-42F1-6428-C7F5-5B02AB6DA1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Hollow</a:t>
            </a:r>
            <a:r>
              <a:rPr lang="cs-CZ" dirty="0"/>
              <a:t> </a:t>
            </a:r>
            <a:r>
              <a:rPr lang="cs-CZ" dirty="0" err="1"/>
              <a:t>knight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CE559-EF84-7F6C-B267-4D7B809F64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Heinz – I2</a:t>
            </a:r>
          </a:p>
        </p:txBody>
      </p:sp>
      <p:pic>
        <p:nvPicPr>
          <p:cNvPr id="1026" name="Picture 2" descr="Hollow Knight (Switch) tem edição física anunciada para o ano que vem ...">
            <a:extLst>
              <a:ext uri="{FF2B5EF4-FFF2-40B4-BE49-F238E27FC236}">
                <a16:creationId xmlns:a16="http://schemas.microsoft.com/office/drawing/2014/main" id="{E2D35197-0B47-8BC4-1E51-BD9B3305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289" y="1712187"/>
            <a:ext cx="4631324" cy="308754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59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8EF0-B050-7D82-0E4D-4CFE6B29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A32B5-AD11-E683-1B6D-A3ED99303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Moje oblíbená hra</a:t>
            </a:r>
          </a:p>
          <a:p>
            <a:r>
              <a:rPr lang="cs-CZ" dirty="0"/>
              <a:t>Velká znalost</a:t>
            </a:r>
          </a:p>
          <a:p>
            <a:r>
              <a:rPr lang="cs-CZ" dirty="0"/>
              <a:t>Hezké zpracování původními autory</a:t>
            </a:r>
          </a:p>
        </p:txBody>
      </p:sp>
    </p:spTree>
    <p:extLst>
      <p:ext uri="{BB962C8B-B14F-4D97-AF65-F5344CB8AC3E}">
        <p14:creationId xmlns:p14="http://schemas.microsoft.com/office/powerpoint/2010/main" val="2634729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B6B7C-D90F-4FD8-9C40-4C2409E9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686F2-F49F-83DA-3FEE-150F8D2CB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Responzivní layout</a:t>
            </a:r>
          </a:p>
          <a:p>
            <a:r>
              <a:rPr lang="cs-CZ" dirty="0"/>
              <a:t>Tabulka</a:t>
            </a:r>
          </a:p>
          <a:p>
            <a:r>
              <a:rPr lang="cs-CZ" dirty="0"/>
              <a:t>Navigace stránkami</a:t>
            </a:r>
          </a:p>
          <a:p>
            <a:r>
              <a:rPr lang="cs-CZ" dirty="0"/>
              <a:t>Celková přehlednost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448EA-8823-2597-773D-1AC403ABB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748" y="3017414"/>
            <a:ext cx="7772400" cy="348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0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657CD-8780-8011-C637-2B901432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4543E-F955-1990-5894-2B530235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Hezký web</a:t>
            </a:r>
          </a:p>
          <a:p>
            <a:r>
              <a:rPr lang="cs-CZ" dirty="0"/>
              <a:t>Rychlý web</a:t>
            </a:r>
          </a:p>
          <a:p>
            <a:r>
              <a:rPr lang="cs-CZ" dirty="0"/>
              <a:t>Naučný web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E3A344-FB2D-3E43-5455-87B4E241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305" y="1526475"/>
            <a:ext cx="7772400" cy="348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B2E85-382C-E1A5-DB60-7C12EEE14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670C3-5E96-B559-354E-66B042A57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64124" cy="2387600"/>
          </a:xfrm>
        </p:spPr>
        <p:txBody>
          <a:bodyPr>
            <a:normAutofit/>
          </a:bodyPr>
          <a:lstStyle/>
          <a:p>
            <a:r>
              <a:rPr lang="en-US" sz="7200" b="1" i="0" dirty="0">
                <a:effectLst/>
                <a:latin typeface="Ubuntu" panose="020F0502020204030204" pitchFamily="34" charset="0"/>
              </a:rPr>
              <a:t>https://</a:t>
            </a:r>
            <a:r>
              <a:rPr lang="en-US" sz="7200" b="1" i="0" dirty="0" err="1">
                <a:effectLst/>
                <a:latin typeface="Ubuntu" panose="020F0502020204030204" pitchFamily="34" charset="0"/>
              </a:rPr>
              <a:t>t.ly</a:t>
            </a:r>
            <a:r>
              <a:rPr lang="en-US" sz="7200" b="1" i="0" dirty="0">
                <a:effectLst/>
                <a:latin typeface="Ubuntu" panose="020F0502020204030204" pitchFamily="34" charset="0"/>
              </a:rPr>
              <a:t>/</a:t>
            </a:r>
            <a:r>
              <a:rPr lang="en-US" sz="7200" b="1" i="0" dirty="0" err="1">
                <a:effectLst/>
                <a:latin typeface="Ubuntu" panose="020F0502020204030204" pitchFamily="34" charset="0"/>
              </a:rPr>
              <a:t>yBGBK</a:t>
            </a:r>
            <a:endParaRPr lang="cs-CZ" sz="7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534CC-1302-A799-6A87-DB4FE54E17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Konec</a:t>
            </a:r>
          </a:p>
        </p:txBody>
      </p:sp>
    </p:spTree>
    <p:extLst>
      <p:ext uri="{BB962C8B-B14F-4D97-AF65-F5344CB8AC3E}">
        <p14:creationId xmlns:p14="http://schemas.microsoft.com/office/powerpoint/2010/main" val="1711609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12</TotalTime>
  <Words>39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Tw Cen MT</vt:lpstr>
      <vt:lpstr>Ubuntu</vt:lpstr>
      <vt:lpstr>Circuit</vt:lpstr>
      <vt:lpstr>Hollow knight</vt:lpstr>
      <vt:lpstr>Myšlenka</vt:lpstr>
      <vt:lpstr>Problémy</vt:lpstr>
      <vt:lpstr>Výsledek</vt:lpstr>
      <vt:lpstr>https://t.ly/yBGBK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Hollow knight</dc:title>
  <dc:creator>I2 JEŽEK Karel</dc:creator>
  <cp:lastModifiedBy>I2 JEŽEK Karel</cp:lastModifiedBy>
  <cp:revision>5</cp:revision>
  <dcterms:created xsi:type="dcterms:W3CDTF">2024-02-06T08:40:07Z</dcterms:created>
  <dcterms:modified xsi:type="dcterms:W3CDTF">2024-02-06T08:52:19Z</dcterms:modified>
</cp:coreProperties>
</file>