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70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92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610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91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2/6/2024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24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282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4783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30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43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992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92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5315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88" r:id="rId5"/>
    <p:sldLayoutId id="2147483693" r:id="rId6"/>
    <p:sldLayoutId id="2147483689" r:id="rId7"/>
    <p:sldLayoutId id="2147483690" r:id="rId8"/>
    <p:sldLayoutId id="2147483691" r:id="rId9"/>
    <p:sldLayoutId id="2147483692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486125-CCA5-4395-CCAC-B5EF0FB423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56" r="3970" b="2"/>
          <a:stretch/>
        </p:blipFill>
        <p:spPr>
          <a:xfrm>
            <a:off x="4487333" y="10"/>
            <a:ext cx="7704667" cy="6877868"/>
          </a:xfrm>
          <a:custGeom>
            <a:avLst/>
            <a:gdLst/>
            <a:ahLst/>
            <a:cxnLst/>
            <a:rect l="l" t="t" r="r" b="b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CD36D47-40B7-494B-B249-3CBA333DE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75746" cy="6858000"/>
          </a:xfrm>
          <a:custGeom>
            <a:avLst/>
            <a:gdLst>
              <a:gd name="connsiteX0" fmla="*/ 0 w 7475746"/>
              <a:gd name="connsiteY0" fmla="*/ 0 h 6858000"/>
              <a:gd name="connsiteX1" fmla="*/ 5859459 w 7475746"/>
              <a:gd name="connsiteY1" fmla="*/ 0 h 6858000"/>
              <a:gd name="connsiteX2" fmla="*/ 5874848 w 7475746"/>
              <a:gd name="connsiteY2" fmla="*/ 10445 h 6858000"/>
              <a:gd name="connsiteX3" fmla="*/ 7475746 w 7475746"/>
              <a:gd name="connsiteY3" fmla="*/ 3621913 h 6858000"/>
              <a:gd name="connsiteX4" fmla="*/ 5601397 w 7475746"/>
              <a:gd name="connsiteY4" fmla="*/ 6378742 h 6858000"/>
              <a:gd name="connsiteX5" fmla="*/ 5084748 w 7475746"/>
              <a:gd name="connsiteY5" fmla="*/ 6785068 h 6858000"/>
              <a:gd name="connsiteX6" fmla="*/ 4979585 w 7475746"/>
              <a:gd name="connsiteY6" fmla="*/ 6858000 h 6858000"/>
              <a:gd name="connsiteX7" fmla="*/ 0 w 7475746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5746" h="6858000">
                <a:moveTo>
                  <a:pt x="0" y="0"/>
                </a:moveTo>
                <a:lnTo>
                  <a:pt x="5859459" y="0"/>
                </a:lnTo>
                <a:lnTo>
                  <a:pt x="5874848" y="10445"/>
                </a:lnTo>
                <a:cubicBezTo>
                  <a:pt x="6902010" y="751075"/>
                  <a:pt x="7475746" y="2091411"/>
                  <a:pt x="7475746" y="3621913"/>
                </a:cubicBezTo>
                <a:cubicBezTo>
                  <a:pt x="7475746" y="4971185"/>
                  <a:pt x="6547021" y="5605738"/>
                  <a:pt x="5601397" y="6378742"/>
                </a:cubicBezTo>
                <a:cubicBezTo>
                  <a:pt x="5429193" y="6519512"/>
                  <a:pt x="5258566" y="6657407"/>
                  <a:pt x="5084748" y="6785068"/>
                </a:cubicBezTo>
                <a:lnTo>
                  <a:pt x="497958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03AD0D1C-F8BA-4CD1-BC4D-BE1823F3EB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7283242" cy="6858000"/>
          </a:xfrm>
          <a:custGeom>
            <a:avLst/>
            <a:gdLst>
              <a:gd name="connsiteX0" fmla="*/ 0 w 7163694"/>
              <a:gd name="connsiteY0" fmla="*/ 0 h 6858000"/>
              <a:gd name="connsiteX1" fmla="*/ 5525402 w 7163694"/>
              <a:gd name="connsiteY1" fmla="*/ 0 h 6858000"/>
              <a:gd name="connsiteX2" fmla="*/ 5541001 w 7163694"/>
              <a:gd name="connsiteY2" fmla="*/ 10445 h 6858000"/>
              <a:gd name="connsiteX3" fmla="*/ 7163694 w 7163694"/>
              <a:gd name="connsiteY3" fmla="*/ 3621913 h 6858000"/>
              <a:gd name="connsiteX4" fmla="*/ 5263827 w 7163694"/>
              <a:gd name="connsiteY4" fmla="*/ 6378742 h 6858000"/>
              <a:gd name="connsiteX5" fmla="*/ 4740144 w 7163694"/>
              <a:gd name="connsiteY5" fmla="*/ 6785068 h 6858000"/>
              <a:gd name="connsiteX6" fmla="*/ 4633550 w 7163694"/>
              <a:gd name="connsiteY6" fmla="*/ 6858000 h 6858000"/>
              <a:gd name="connsiteX7" fmla="*/ 0 w 7163694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63694" h="6858000">
                <a:moveTo>
                  <a:pt x="0" y="0"/>
                </a:moveTo>
                <a:lnTo>
                  <a:pt x="5525402" y="0"/>
                </a:lnTo>
                <a:lnTo>
                  <a:pt x="5541001" y="10445"/>
                </a:lnTo>
                <a:cubicBezTo>
                  <a:pt x="6582147" y="751075"/>
                  <a:pt x="7163694" y="2091411"/>
                  <a:pt x="7163694" y="3621913"/>
                </a:cubicBezTo>
                <a:cubicBezTo>
                  <a:pt x="7163694" y="4971185"/>
                  <a:pt x="6222325" y="5605738"/>
                  <a:pt x="5263827" y="6378742"/>
                </a:cubicBezTo>
                <a:cubicBezTo>
                  <a:pt x="5089279" y="6519512"/>
                  <a:pt x="4916329" y="6657407"/>
                  <a:pt x="4740144" y="6785068"/>
                </a:cubicBezTo>
                <a:lnTo>
                  <a:pt x="463355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BA7E51E-7B6A-4A79-8F84-47C845C7A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9836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CDBAF7-12A8-DEEC-6254-756D6B03C7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0531" y="1346268"/>
            <a:ext cx="5274860" cy="3066706"/>
          </a:xfrm>
        </p:spPr>
        <p:txBody>
          <a:bodyPr anchor="b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5600"/>
              <a:t>Má ročníková práce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293B12-DD02-8AE5-1567-F3F4BFEE64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1212" y="4412974"/>
            <a:ext cx="4162357" cy="1576188"/>
          </a:xfrm>
        </p:spPr>
        <p:txBody>
          <a:bodyPr anchor="t">
            <a:normAutofit/>
          </a:bodyPr>
          <a:lstStyle/>
          <a:p>
            <a:r>
              <a:rPr lang="cs-CZ" dirty="0"/>
              <a:t>Jan Harcuba I2</a:t>
            </a:r>
          </a:p>
        </p:txBody>
      </p:sp>
    </p:spTree>
    <p:extLst>
      <p:ext uri="{BB962C8B-B14F-4D97-AF65-F5344CB8AC3E}">
        <p14:creationId xmlns:p14="http://schemas.microsoft.com/office/powerpoint/2010/main" val="1489905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CE0230C-9B58-F080-835B-DA6F3D32A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B9C7094-7037-144A-673B-57C3751798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56" r="3970" b="2"/>
          <a:stretch/>
        </p:blipFill>
        <p:spPr>
          <a:xfrm>
            <a:off x="4487333" y="10"/>
            <a:ext cx="7704667" cy="6877868"/>
          </a:xfrm>
          <a:custGeom>
            <a:avLst/>
            <a:gdLst/>
            <a:ahLst/>
            <a:cxnLst/>
            <a:rect l="l" t="t" r="r" b="b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8E8EE-E071-208B-BAD3-F3E30E62A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5690680" cy="1186773"/>
          </a:xfrm>
        </p:spPr>
        <p:txBody>
          <a:bodyPr anchor="b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4800" dirty="0"/>
              <a:t>Proč toto téma?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8E777EC-F9B0-88FC-4D14-7E03067AC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379" y="2374409"/>
            <a:ext cx="6949440" cy="5455919"/>
          </a:xfrm>
        </p:spPr>
        <p:txBody>
          <a:bodyPr>
            <a:normAutofit/>
          </a:bodyPr>
          <a:lstStyle/>
          <a:p>
            <a:r>
              <a:rPr lang="cs-CZ" sz="2800" b="1" dirty="0"/>
              <a:t>- Zajímá mě</a:t>
            </a:r>
          </a:p>
          <a:p>
            <a:endParaRPr lang="cs-CZ" sz="2800" b="1" dirty="0"/>
          </a:p>
          <a:p>
            <a:r>
              <a:rPr lang="cs-CZ" sz="2800" b="1" dirty="0"/>
              <a:t>- Dobře zpracovatelné</a:t>
            </a:r>
          </a:p>
        </p:txBody>
      </p:sp>
      <p:pic>
        <p:nvPicPr>
          <p:cNvPr id="12" name="Picture 11" descr="A red and black sign with black text&#10;&#10;Description automatically generated">
            <a:extLst>
              <a:ext uri="{FF2B5EF4-FFF2-40B4-BE49-F238E27FC236}">
                <a16:creationId xmlns:a16="http://schemas.microsoft.com/office/drawing/2014/main" id="{97856976-E492-58BE-8EF8-F29B530570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4726" y="2420523"/>
            <a:ext cx="4357895" cy="203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046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A1F505-0C94-FA44-A4EC-95035A845D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EA768C-DFEB-F777-F320-CD538E2DEF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56" r="3970" b="2"/>
          <a:stretch/>
        </p:blipFill>
        <p:spPr>
          <a:xfrm>
            <a:off x="4487333" y="10"/>
            <a:ext cx="7704667" cy="6877868"/>
          </a:xfrm>
          <a:custGeom>
            <a:avLst/>
            <a:gdLst/>
            <a:ahLst/>
            <a:cxnLst/>
            <a:rect l="l" t="t" r="r" b="b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AE5691D-E604-3ED1-DC05-DFF6FCF4D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496112"/>
            <a:ext cx="6095999" cy="1186773"/>
          </a:xfrm>
        </p:spPr>
        <p:txBody>
          <a:bodyPr anchor="b">
            <a:normAutofit fontScale="90000"/>
          </a:bodyPr>
          <a:lstStyle/>
          <a:p>
            <a:pPr>
              <a:lnSpc>
                <a:spcPct val="110000"/>
              </a:lnSpc>
            </a:pPr>
            <a:r>
              <a:rPr lang="cs-CZ" sz="4800" dirty="0"/>
              <a:t>Problémy a překážky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501BC83-233A-5674-77E6-913A72661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03898"/>
            <a:ext cx="7328819" cy="5826431"/>
          </a:xfrm>
        </p:spPr>
        <p:txBody>
          <a:bodyPr>
            <a:normAutofit/>
          </a:bodyPr>
          <a:lstStyle/>
          <a:p>
            <a:r>
              <a:rPr lang="cs-CZ" sz="2800" b="1" dirty="0"/>
              <a:t>- Barevná paleta</a:t>
            </a:r>
          </a:p>
          <a:p>
            <a:r>
              <a:rPr lang="cs-CZ" sz="2800" b="1" dirty="0"/>
              <a:t>- Stylopis pro mobily</a:t>
            </a:r>
          </a:p>
          <a:p>
            <a:r>
              <a:rPr lang="cs-CZ" sz="2800" b="1" dirty="0"/>
              <a:t>- Prokrastinace</a:t>
            </a:r>
          </a:p>
          <a:p>
            <a:r>
              <a:rPr lang="cs-CZ" sz="2800" b="1" dirty="0"/>
              <a:t>- Vlastní limitace a strach z experimentace</a:t>
            </a:r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B372BF-4806-AFAF-9615-29441D2A2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5505" y="19878"/>
            <a:ext cx="42506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42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EE1EA6-8328-2188-907E-2732A3B19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FD58CF2-BC53-742F-95B2-8F453262389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56" r="3970" b="2"/>
          <a:stretch/>
        </p:blipFill>
        <p:spPr>
          <a:xfrm>
            <a:off x="4487333" y="10"/>
            <a:ext cx="7704667" cy="6877868"/>
          </a:xfrm>
          <a:custGeom>
            <a:avLst/>
            <a:gdLst/>
            <a:ahLst/>
            <a:cxnLst/>
            <a:rect l="l" t="t" r="r" b="b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059ABEB-F037-1295-E700-64B66F4F4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496112"/>
            <a:ext cx="6095999" cy="1186773"/>
          </a:xfrm>
        </p:spPr>
        <p:txBody>
          <a:bodyPr anchor="b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4800" dirty="0"/>
              <a:t>Obrázky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0A9CFDC-CD0A-4F94-2B9A-FFA96690B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03899"/>
            <a:ext cx="7328819" cy="4854102"/>
          </a:xfrm>
        </p:spPr>
        <p:txBody>
          <a:bodyPr>
            <a:normAutofit/>
          </a:bodyPr>
          <a:lstStyle/>
          <a:p>
            <a:r>
              <a:rPr lang="cs-CZ" sz="2800" b="1" dirty="0"/>
              <a:t>- Fandom Wiki</a:t>
            </a:r>
          </a:p>
          <a:p>
            <a:endParaRPr lang="cs-CZ" sz="2800" b="1" dirty="0"/>
          </a:p>
          <a:p>
            <a:r>
              <a:rPr lang="cs-CZ" sz="2800" b="1" dirty="0"/>
              <a:t>- Řešení licencí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9A48CEA-4B2E-65BB-5FC1-922BD941EF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340" y="1275347"/>
            <a:ext cx="4399811" cy="4307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346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B61D2B4-97F3-60C0-1586-C8D0E723B3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0DCCB60-E081-910E-BF6A-9007B756CF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56" r="3970" b="2"/>
          <a:stretch/>
        </p:blipFill>
        <p:spPr>
          <a:xfrm>
            <a:off x="4487333" y="10"/>
            <a:ext cx="7704667" cy="6877868"/>
          </a:xfrm>
          <a:custGeom>
            <a:avLst/>
            <a:gdLst/>
            <a:ahLst/>
            <a:cxnLst/>
            <a:rect l="l" t="t" r="r" b="b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AF0DA1-B59A-E3D9-3437-60EEDAB34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496112"/>
            <a:ext cx="6095999" cy="1186773"/>
          </a:xfrm>
        </p:spPr>
        <p:txBody>
          <a:bodyPr anchor="b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4800" dirty="0"/>
              <a:t>Moje Stránka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112A423-2A2A-D3E3-FB7E-FD25EF88B0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815389"/>
            <a:ext cx="7328819" cy="4042612"/>
          </a:xfrm>
        </p:spPr>
        <p:txBody>
          <a:bodyPr>
            <a:normAutofit/>
          </a:bodyPr>
          <a:lstStyle/>
          <a:p>
            <a:r>
              <a:rPr lang="cs-CZ" sz="2800" b="1" dirty="0"/>
              <a:t>https://home.spsostrov.cz/~harcja/Ro%C4%8Dn%C3%ADkovka</a:t>
            </a:r>
          </a:p>
        </p:txBody>
      </p:sp>
    </p:spTree>
    <p:extLst>
      <p:ext uri="{BB962C8B-B14F-4D97-AF65-F5344CB8AC3E}">
        <p14:creationId xmlns:p14="http://schemas.microsoft.com/office/powerpoint/2010/main" val="1623474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3A3F1C-CDA4-59F8-22F9-42336E7DD3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9C8CB6E-E564-0890-B9DD-6393E096E1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056" r="3970" b="2"/>
          <a:stretch/>
        </p:blipFill>
        <p:spPr>
          <a:xfrm>
            <a:off x="4487333" y="10"/>
            <a:ext cx="7704667" cy="6877868"/>
          </a:xfrm>
          <a:custGeom>
            <a:avLst/>
            <a:gdLst/>
            <a:ahLst/>
            <a:cxnLst/>
            <a:rect l="l" t="t" r="r" b="b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F939481-7EA5-B239-143D-E96128A10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38" y="2149643"/>
            <a:ext cx="7082589" cy="1882688"/>
          </a:xfrm>
        </p:spPr>
        <p:txBody>
          <a:bodyPr anchor="b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48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216929567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RegularSeedRightStep">
      <a:dk1>
        <a:srgbClr val="000000"/>
      </a:dk1>
      <a:lt1>
        <a:srgbClr val="FFFFFF"/>
      </a:lt1>
      <a:dk2>
        <a:srgbClr val="371F35"/>
      </a:dk2>
      <a:lt2>
        <a:srgbClr val="E8E2E6"/>
      </a:lt2>
      <a:accent1>
        <a:srgbClr val="47B572"/>
      </a:accent1>
      <a:accent2>
        <a:srgbClr val="3BB19B"/>
      </a:accent2>
      <a:accent3>
        <a:srgbClr val="4DA8C3"/>
      </a:accent3>
      <a:accent4>
        <a:srgbClr val="3B65B1"/>
      </a:accent4>
      <a:accent5>
        <a:srgbClr val="544DC3"/>
      </a:accent5>
      <a:accent6>
        <a:srgbClr val="733BB1"/>
      </a:accent6>
      <a:hlink>
        <a:srgbClr val="BF3F8D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64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Meiryo</vt:lpstr>
      <vt:lpstr>Corbel</vt:lpstr>
      <vt:lpstr>SketchLinesVTI</vt:lpstr>
      <vt:lpstr>Má ročníková práce</vt:lpstr>
      <vt:lpstr>Proč toto téma?</vt:lpstr>
      <vt:lpstr>Problémy a překážky</vt:lpstr>
      <vt:lpstr>Obrázky</vt:lpstr>
      <vt:lpstr>Moje Stránka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Má ročníková práce</dc:title>
  <dc:creator>jan harcuba</dc:creator>
  <cp:lastModifiedBy>jan harcuba</cp:lastModifiedBy>
  <cp:revision>1</cp:revision>
  <dcterms:created xsi:type="dcterms:W3CDTF">2024-02-06T08:39:15Z</dcterms:created>
  <dcterms:modified xsi:type="dcterms:W3CDTF">2024-02-06T08:56:21Z</dcterms:modified>
</cp:coreProperties>
</file>